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ediction-crop-prices.herokuapp.com/prices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hartjs.org/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ata-flair.training/blogs/stock-price-prediction-machine-learning-project-in-pytho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USDA crop data &amp; Price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Kali Williams, Erin Nazetta, Joel Aponte and Onuwa Nwosu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D5E7F-BF26-477A-BFFC-49BBDA89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" y="117682"/>
            <a:ext cx="4277337" cy="8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80BD-C1B7-4E06-8087-81A2F854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Linear Regression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C2E8CCC-601B-45D3-9C25-F5535AF2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2307"/>
            <a:ext cx="5136382" cy="2568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108DB-D869-42DD-98E6-AD7817D42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3" t="29369" r="18406" b="11356"/>
          <a:stretch/>
        </p:blipFill>
        <p:spPr>
          <a:xfrm>
            <a:off x="2806964" y="2617309"/>
            <a:ext cx="7547772" cy="37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5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2459-5BE7-4859-A71D-92858A18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9" name="Content Placeholder 8" descr="Chart, treemap chart&#10;&#10;Description automatically generated">
            <a:extLst>
              <a:ext uri="{FF2B5EF4-FFF2-40B4-BE49-F238E27FC236}">
                <a16:creationId xmlns:a16="http://schemas.microsoft.com/office/drawing/2014/main" id="{CF7EB947-D0E4-4C10-912B-27E3DBE8E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130" y="2294357"/>
            <a:ext cx="2773996" cy="271484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3FE50-3F9A-4D93-A9D4-3C8C128C4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6" t="30666" r="16511" b="11941"/>
          <a:stretch/>
        </p:blipFill>
        <p:spPr>
          <a:xfrm>
            <a:off x="612949" y="1996609"/>
            <a:ext cx="8199456" cy="39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27F1-58D9-42C7-8612-573FABE2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and HMTL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30CBD-E6A2-4D16-B264-A980661DB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5" r="23846" b="7511"/>
          <a:stretch/>
        </p:blipFill>
        <p:spPr>
          <a:xfrm>
            <a:off x="7864261" y="2014194"/>
            <a:ext cx="3928906" cy="4412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33E40-15AD-41F2-9AE4-FCAEF4DE0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0" t="38298" r="6010" b="9370"/>
          <a:stretch/>
        </p:blipFill>
        <p:spPr>
          <a:xfrm>
            <a:off x="398833" y="2626468"/>
            <a:ext cx="7373566" cy="35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7AEB22B-E0E6-4684-BCAB-30E43D1F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23" y="807964"/>
            <a:ext cx="3444537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Webpage</a:t>
            </a:r>
            <a:r>
              <a:rPr lang="en-US" dirty="0"/>
              <a:t> </a:t>
            </a:r>
            <a:r>
              <a:rPr lang="en-US" sz="4400" dirty="0"/>
              <a:t>Deployment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9B086-8597-4A95-9AC5-036D4E293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1" r="8750" b="10639"/>
          <a:stretch/>
        </p:blipFill>
        <p:spPr>
          <a:xfrm>
            <a:off x="4416358" y="2100681"/>
            <a:ext cx="7188740" cy="37839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AEBD2-A86A-43F7-BA0D-F3C155F5C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5" t="43262" r="67686" b="19433"/>
          <a:stretch/>
        </p:blipFill>
        <p:spPr>
          <a:xfrm>
            <a:off x="817122" y="2382142"/>
            <a:ext cx="3444538" cy="2889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8AC3B9-B559-45BB-B6FE-2C33E79CC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3" t="68511" r="23151" b="16312"/>
          <a:stretch/>
        </p:blipFill>
        <p:spPr>
          <a:xfrm>
            <a:off x="4513635" y="973334"/>
            <a:ext cx="7091463" cy="1040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0E3885-83C1-4A7B-B1EF-5E3DFDE0FABD}"/>
              </a:ext>
            </a:extLst>
          </p:cNvPr>
          <p:cNvSpPr txBox="1"/>
          <p:nvPr/>
        </p:nvSpPr>
        <p:spPr>
          <a:xfrm>
            <a:off x="481613" y="59711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https://prediction-crop-prices.herokuapp.com/prices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408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08E00-355B-441B-B165-68AE2C91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JOEL: Price Data Cleaning and Organizing</a:t>
            </a:r>
          </a:p>
        </p:txBody>
      </p:sp>
    </p:spTree>
    <p:extLst>
      <p:ext uri="{BB962C8B-B14F-4D97-AF65-F5344CB8AC3E}">
        <p14:creationId xmlns:p14="http://schemas.microsoft.com/office/powerpoint/2010/main" val="377713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4408-CE6C-431E-9614-B26B35E9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ERIN: Data analysis &amp; charting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AD52-07B9-4106-9F08-B23A80063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7F62A-34D9-4FFE-A510-4594CA5CD9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5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5D26-0F36-40A4-9B5E-0B30A023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KALI: Formatting &amp; Deploying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AC31-423A-4718-8A0D-B39B375185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0AED3-944C-4CA0-A078-76BD20FEC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4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08E00-355B-441B-B165-68AE2C91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USDA for crops -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3AA45-B437-4DF8-9A28-409C92AD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04" y="2014194"/>
            <a:ext cx="4584925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FF057-7E7B-45D7-9E8E-0B48DA9DE6D6}"/>
              </a:ext>
            </a:extLst>
          </p:cNvPr>
          <p:cNvSpPr txBox="1"/>
          <p:nvPr/>
        </p:nvSpPr>
        <p:spPr>
          <a:xfrm>
            <a:off x="6664300" y="2014194"/>
            <a:ext cx="3313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Downloaded data for crops</a:t>
            </a:r>
          </a:p>
          <a:p>
            <a:r>
              <a:rPr lang="en-US" dirty="0"/>
              <a:t>Used pandas to clean</a:t>
            </a:r>
          </a:p>
          <a:p>
            <a:r>
              <a:rPr lang="en-US" dirty="0"/>
              <a:t>Used SQL and Flask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A7FE6-8CFA-49E9-9CA4-82731D1C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39" y="3414878"/>
            <a:ext cx="29908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5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3F9A-8DF3-4ED0-B60C-5EC3BA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CFAF9-268A-4430-9B47-7B86541069C4}"/>
              </a:ext>
            </a:extLst>
          </p:cNvPr>
          <p:cNvSpPr txBox="1"/>
          <p:nvPr/>
        </p:nvSpPr>
        <p:spPr>
          <a:xfrm>
            <a:off x="528638" y="2014194"/>
            <a:ext cx="5043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a map</a:t>
            </a:r>
          </a:p>
          <a:p>
            <a:r>
              <a:rPr lang="en-US" dirty="0"/>
              <a:t>Creating state borders – using </a:t>
            </a:r>
            <a:r>
              <a:rPr lang="en-US" dirty="0" err="1"/>
              <a:t>GeoJSON</a:t>
            </a:r>
            <a:endParaRPr lang="en-US" dirty="0"/>
          </a:p>
          <a:p>
            <a:r>
              <a:rPr lang="en-US" dirty="0"/>
              <a:t>Removed Alaska, Hawaii, Puerto Rico</a:t>
            </a:r>
          </a:p>
          <a:p>
            <a:r>
              <a:rPr lang="en-US" dirty="0"/>
              <a:t>Created feature click to output state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4CE3E-8B29-4E80-9E95-E7DDFC2B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06" y="1552582"/>
            <a:ext cx="6120627" cy="332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A7E96-AE35-4839-AC9D-E84176C9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3" y="3643478"/>
            <a:ext cx="4630738" cy="27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0285-9AB2-4F60-986F-C66741B0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FA728-9967-4F9C-8BF7-981D897FD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327"/>
          <a:stretch/>
        </p:blipFill>
        <p:spPr bwMode="auto">
          <a:xfrm>
            <a:off x="625433" y="3295349"/>
            <a:ext cx="5541818" cy="292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1C4704-F84D-4092-871F-EF115F3CF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30" b="5511"/>
          <a:stretch/>
        </p:blipFill>
        <p:spPr bwMode="auto">
          <a:xfrm>
            <a:off x="6557552" y="3133868"/>
            <a:ext cx="4872448" cy="29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BDD46-D976-4704-A2AE-8CD4BF448836}"/>
              </a:ext>
            </a:extLst>
          </p:cNvPr>
          <p:cNvSpPr txBox="1"/>
          <p:nvPr/>
        </p:nvSpPr>
        <p:spPr>
          <a:xfrm>
            <a:off x="740124" y="2014194"/>
            <a:ext cx="10854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 Data with </a:t>
            </a:r>
            <a:r>
              <a:rPr lang="en-US" dirty="0" err="1"/>
              <a:t>Jupyter</a:t>
            </a:r>
            <a:r>
              <a:rPr lang="en-US" dirty="0"/>
              <a:t> Notebooks and created a </a:t>
            </a:r>
            <a:r>
              <a:rPr lang="en-US" dirty="0" err="1"/>
              <a:t>postgres</a:t>
            </a:r>
            <a:r>
              <a:rPr lang="en-US" dirty="0"/>
              <a:t> database with AWS connection</a:t>
            </a:r>
          </a:p>
        </p:txBody>
      </p:sp>
    </p:spTree>
    <p:extLst>
      <p:ext uri="{BB962C8B-B14F-4D97-AF65-F5344CB8AC3E}">
        <p14:creationId xmlns:p14="http://schemas.microsoft.com/office/powerpoint/2010/main" val="15931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3492-BC60-4313-9AAB-16DCF8E2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2" y="1081133"/>
            <a:ext cx="3550298" cy="1371600"/>
          </a:xfrm>
        </p:spPr>
        <p:txBody>
          <a:bodyPr>
            <a:normAutofit/>
          </a:bodyPr>
          <a:lstStyle/>
          <a:p>
            <a:r>
              <a:rPr lang="en-US" sz="6000" dirty="0"/>
              <a:t>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5BA5C-F6FB-49FC-AC77-AC7CDDDE0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r="86837" b="4241"/>
          <a:stretch/>
        </p:blipFill>
        <p:spPr>
          <a:xfrm>
            <a:off x="7949685" y="3499589"/>
            <a:ext cx="3909526" cy="2987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FBE6A-E139-4C73-A87E-4C344DA11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83" t="17484" r="17883" b="18027"/>
          <a:stretch/>
        </p:blipFill>
        <p:spPr>
          <a:xfrm>
            <a:off x="332789" y="3138426"/>
            <a:ext cx="4012164" cy="3348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0D052-4479-406D-ACEE-CF554AEF1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69" r="22169" b="5820"/>
          <a:stretch/>
        </p:blipFill>
        <p:spPr>
          <a:xfrm>
            <a:off x="4410270" y="619496"/>
            <a:ext cx="3442996" cy="471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8E02E-7C11-4A4A-9E4D-E5F08A437EE6}"/>
              </a:ext>
            </a:extLst>
          </p:cNvPr>
          <p:cNvSpPr txBox="1"/>
          <p:nvPr/>
        </p:nvSpPr>
        <p:spPr>
          <a:xfrm>
            <a:off x="8242335" y="1081133"/>
            <a:ext cx="3324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click on a particular state, the pie graph, bar chart and line graph will pull in the specific  Production, Area and Yield data set, custom to each state.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C39C-8FFA-4674-81C6-D14EEAD51DAC}"/>
              </a:ext>
            </a:extLst>
          </p:cNvPr>
          <p:cNvSpPr txBox="1"/>
          <p:nvPr/>
        </p:nvSpPr>
        <p:spPr>
          <a:xfrm>
            <a:off x="4800600" y="549592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Chart.js </a:t>
            </a:r>
            <a:r>
              <a:rPr lang="en-US" dirty="0"/>
              <a:t>was used in creation of the graphs.</a:t>
            </a:r>
          </a:p>
        </p:txBody>
      </p:sp>
    </p:spTree>
    <p:extLst>
      <p:ext uri="{BB962C8B-B14F-4D97-AF65-F5344CB8AC3E}">
        <p14:creationId xmlns:p14="http://schemas.microsoft.com/office/powerpoint/2010/main" val="220563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1683-C90D-41D0-8D91-E8CC0F9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F4A22-3F2B-482C-9419-F4C31C5AC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2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266F0-2F9D-42D4-B5F0-C205C60A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65" b="5127"/>
          <a:stretch/>
        </p:blipFill>
        <p:spPr>
          <a:xfrm>
            <a:off x="5519894" y="128116"/>
            <a:ext cx="6672106" cy="66017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87BCF-D5BC-4E38-9178-EF8430C4C5BE}"/>
              </a:ext>
            </a:extLst>
          </p:cNvPr>
          <p:cNvSpPr/>
          <p:nvPr/>
        </p:nvSpPr>
        <p:spPr>
          <a:xfrm>
            <a:off x="90435" y="128116"/>
            <a:ext cx="5275385" cy="660176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AED69-B33D-4F33-805F-82FE41CBAF5C}"/>
              </a:ext>
            </a:extLst>
          </p:cNvPr>
          <p:cNvSpPr txBox="1"/>
          <p:nvPr/>
        </p:nvSpPr>
        <p:spPr>
          <a:xfrm>
            <a:off x="235137" y="238327"/>
            <a:ext cx="5024889" cy="6318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3400" dirty="0"/>
              <a:t>Crop Price Predictions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Continue building our Crop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 Machine Learning to predict future crop prices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Top 5 US Crops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Cotton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Wheat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Hay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Hay is mostly used for cattle feed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Looked at Cattle Prices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8A31-6CEC-4F93-A165-C28C241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Long Short-Term Memory (LSTM)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B13D-C4CF-4770-ADF7-D17A8FC3D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https://data-flair.training/blogs/stock-price-prediction-machine-learning-project-in-python/</a:t>
            </a:r>
            <a:r>
              <a:rPr lang="en-US" sz="1400" dirty="0"/>
              <a:t> </a:t>
            </a:r>
          </a:p>
          <a:p>
            <a:r>
              <a:rPr lang="en-US" dirty="0"/>
              <a:t>Multiple issues with package installations </a:t>
            </a:r>
          </a:p>
          <a:p>
            <a:r>
              <a:rPr lang="en-US" dirty="0"/>
              <a:t>Date Column being used to predict prices</a:t>
            </a:r>
          </a:p>
          <a:p>
            <a:pPr lvl="1"/>
            <a:r>
              <a:rPr lang="en-US" dirty="0"/>
              <a:t>Actual date itself does not affect prices</a:t>
            </a:r>
          </a:p>
          <a:p>
            <a:r>
              <a:rPr lang="en-US" dirty="0"/>
              <a:t>Continued with more Data Analysis to find correct data for predictions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746AA-359C-42EC-9292-7D73C7EB97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3214" b="47433"/>
          <a:stretch/>
        </p:blipFill>
        <p:spPr>
          <a:xfrm>
            <a:off x="6096000" y="2114677"/>
            <a:ext cx="4953801" cy="242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E72AE-0B2C-4549-AA44-5F14F6F40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8" t="60535" r="40425" b="11269"/>
          <a:stretch/>
        </p:blipFill>
        <p:spPr>
          <a:xfrm>
            <a:off x="6096000" y="4626711"/>
            <a:ext cx="5029200" cy="17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0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1803-FCCB-4E4F-9091-41E344F1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EF28-3BD0-44F7-BEB2-7B988660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.shift() to create price lag columns and remove null numbers </a:t>
            </a:r>
          </a:p>
          <a:p>
            <a:r>
              <a:rPr lang="en-US" sz="2000" dirty="0"/>
              <a:t>Lagged columns look at the price from 1, 5, 10, and 20 days before. </a:t>
            </a:r>
          </a:p>
          <a:p>
            <a:r>
              <a:rPr lang="en-US" sz="2000" dirty="0"/>
              <a:t>Corn is used for cattle feed </a:t>
            </a:r>
          </a:p>
          <a:p>
            <a:pPr lvl="1"/>
            <a:r>
              <a:rPr lang="en-US" sz="1800" dirty="0"/>
              <a:t>Look to see if the previous corn price influenced the price of cattle </a:t>
            </a:r>
          </a:p>
          <a:p>
            <a:r>
              <a:rPr lang="en-US" sz="2000" dirty="0"/>
              <a:t>Looked for Seasonality </a:t>
            </a:r>
          </a:p>
          <a:p>
            <a:pPr lvl="1"/>
            <a:r>
              <a:rPr lang="en-US" sz="1800" dirty="0"/>
              <a:t>Daily (weekday) </a:t>
            </a:r>
          </a:p>
          <a:p>
            <a:pPr lvl="1"/>
            <a:r>
              <a:rPr lang="en-US" sz="1800" dirty="0"/>
              <a:t>Monthly </a:t>
            </a:r>
          </a:p>
          <a:p>
            <a:pPr lvl="1"/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E7832132-03F7-4960-84A8-6DE5137A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71" y="3341334"/>
            <a:ext cx="2583021" cy="29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32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{2F4C079E-C3AC-4039-B294-8BFB4E0CA2B6}tf78438558_win32</Template>
  <TotalTime>204</TotalTime>
  <Words>306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Garamond</vt:lpstr>
      <vt:lpstr>SavonVTI</vt:lpstr>
      <vt:lpstr>USDA crop data &amp; Price Forecasting</vt:lpstr>
      <vt:lpstr>Visualizing USDA for crops - Data</vt:lpstr>
      <vt:lpstr>Creating the map</vt:lpstr>
      <vt:lpstr>Database Connection</vt:lpstr>
      <vt:lpstr>Graphs</vt:lpstr>
      <vt:lpstr>Final Project</vt:lpstr>
      <vt:lpstr>PowerPoint Presentation</vt:lpstr>
      <vt:lpstr>Long Short-Term Memory (LSTM) Neural Network </vt:lpstr>
      <vt:lpstr>Data Analysis </vt:lpstr>
      <vt:lpstr>Linear Regression </vt:lpstr>
      <vt:lpstr>Logistic Regression</vt:lpstr>
      <vt:lpstr>JS and HMTL Formatting</vt:lpstr>
      <vt:lpstr>Webpage Deployment</vt:lpstr>
      <vt:lpstr>JOEL: Price Data Cleaning and Organizing</vt:lpstr>
      <vt:lpstr>ERIN: Data analysis &amp; charting</vt:lpstr>
      <vt:lpstr>KALI: Formatting &amp; Deploying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USDA crop data</dc:title>
  <dc:creator>Erin Nazetta</dc:creator>
  <cp:lastModifiedBy>Kali Williams</cp:lastModifiedBy>
  <cp:revision>10</cp:revision>
  <dcterms:created xsi:type="dcterms:W3CDTF">2021-06-15T23:34:52Z</dcterms:created>
  <dcterms:modified xsi:type="dcterms:W3CDTF">2021-07-22T19:29:47Z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